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B62880-FE1D-4EC1-9FE5-499D4209F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509587"/>
            <a:ext cx="6324600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4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2020-04-14T07:11:12Z</dcterms:created>
  <dcterms:modified xsi:type="dcterms:W3CDTF">2020-04-27T07:19:37Z</dcterms:modified>
</cp:coreProperties>
</file>